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584B70-E368-4A2E-A18D-1F752EC984F0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E0AA36-5F34-4961-A6AD-63355BC85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761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0AA36-5F34-4961-A6AD-63355BC8530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359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CFC4-D238-47C6-B4F9-8CBFBD4E7929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F3EB-3160-4CA2-9C03-8675B4D156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736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CFC4-D238-47C6-B4F9-8CBFBD4E7929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F3EB-3160-4CA2-9C03-8675B4D156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359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CFC4-D238-47C6-B4F9-8CBFBD4E7929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F3EB-3160-4CA2-9C03-8675B4D156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297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CFC4-D238-47C6-B4F9-8CBFBD4E7929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F3EB-3160-4CA2-9C03-8675B4D156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5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CFC4-D238-47C6-B4F9-8CBFBD4E7929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F3EB-3160-4CA2-9C03-8675B4D156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836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CFC4-D238-47C6-B4F9-8CBFBD4E7929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F3EB-3160-4CA2-9C03-8675B4D156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933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CFC4-D238-47C6-B4F9-8CBFBD4E7929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F3EB-3160-4CA2-9C03-8675B4D156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427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CFC4-D238-47C6-B4F9-8CBFBD4E7929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F3EB-3160-4CA2-9C03-8675B4D156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017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CFC4-D238-47C6-B4F9-8CBFBD4E7929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F3EB-3160-4CA2-9C03-8675B4D156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631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CFC4-D238-47C6-B4F9-8CBFBD4E7929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F3EB-3160-4CA2-9C03-8675B4D156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501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CFC4-D238-47C6-B4F9-8CBFBD4E7929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F3EB-3160-4CA2-9C03-8675B4D156F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9239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CFC4-D238-47C6-B4F9-8CBFBD4E7929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F3EB-3160-4CA2-9C03-8675B4D156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2731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CFC4-D238-47C6-B4F9-8CBFBD4E7929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F3EB-3160-4CA2-9C03-8675B4D156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5799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CFC4-D238-47C6-B4F9-8CBFBD4E7929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F3EB-3160-4CA2-9C03-8675B4D156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591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CFC4-D238-47C6-B4F9-8CBFBD4E7929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F3EB-3160-4CA2-9C03-8675B4D156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526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ACFC4-D238-47C6-B4F9-8CBFBD4E7929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F3EB-3160-4CA2-9C03-8675B4D156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839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ACFC4-D238-47C6-B4F9-8CBFBD4E7929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4CCF3EB-3160-4CA2-9C03-8675B4D156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10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 чего начинается Родина?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sz="2900" dirty="0" smtClean="0"/>
              <a:t>Презентация ученика 4 класса МБОУ Сов-</a:t>
            </a:r>
            <a:r>
              <a:rPr lang="ru-RU" sz="2900" dirty="0" err="1" smtClean="0"/>
              <a:t>Дарская</a:t>
            </a:r>
            <a:r>
              <a:rPr lang="ru-RU" sz="2900" dirty="0" smtClean="0"/>
              <a:t> ООШ </a:t>
            </a:r>
          </a:p>
          <a:p>
            <a:r>
              <a:rPr lang="ru-RU" sz="2900" dirty="0" smtClean="0"/>
              <a:t> </a:t>
            </a:r>
            <a:r>
              <a:rPr lang="ru-RU" sz="2900" dirty="0" err="1" smtClean="0"/>
              <a:t>Самофалова</a:t>
            </a:r>
            <a:r>
              <a:rPr lang="ru-RU" sz="2900" dirty="0" smtClean="0"/>
              <a:t> Максима</a:t>
            </a:r>
            <a:endParaRPr lang="en-US" sz="2900" dirty="0" smtClean="0"/>
          </a:p>
          <a:p>
            <a:r>
              <a:rPr lang="ru-RU" dirty="0"/>
              <a:t> </a:t>
            </a:r>
            <a:endParaRPr lang="ru-RU" dirty="0" smtClean="0"/>
          </a:p>
          <a:p>
            <a:r>
              <a:rPr lang="ru-RU" b="0" dirty="0" smtClean="0">
                <a:effectLst/>
              </a:rPr>
              <a:t>   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956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18" y="439922"/>
            <a:ext cx="8127589" cy="60974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977217" y="3244334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5923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</a:t>
            </a:r>
          </a:p>
        </p:txBody>
      </p:sp>
      <p:pic>
        <p:nvPicPr>
          <p:cNvPr id="2050" name="Picture 2" descr="https://ds05.infourok.ru/uploads/ex/0017/0005f386-198ec3c6/img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07" y="810493"/>
            <a:ext cx="9299321" cy="523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52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g-fotki.yandex.ru/get/373511/199203331.1e2/0_16832e_e3c2790_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006" y="108780"/>
            <a:ext cx="3067497" cy="408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avatars.mds.yandex.net/get-pdb/1348397/8f743648-3453-4514-90f1-112c573878ea/s1200?webp=fal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809" y="4367586"/>
            <a:ext cx="4004945" cy="2667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677609" y="243027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                                  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83501" y="548133"/>
            <a:ext cx="395667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Что Родиной моей зовётся?</a:t>
            </a:r>
          </a:p>
          <a:p>
            <a:r>
              <a:rPr lang="ru-RU" dirty="0"/>
              <a:t>Себе я задаю вопрос.</a:t>
            </a:r>
          </a:p>
          <a:p>
            <a:r>
              <a:rPr lang="ru-RU" dirty="0"/>
              <a:t>Река, что за домами вьётся,</a:t>
            </a:r>
          </a:p>
          <a:p>
            <a:r>
              <a:rPr lang="ru-RU" dirty="0"/>
              <a:t>Иль куст кудрявых красных роз?</a:t>
            </a:r>
          </a:p>
          <a:p>
            <a:r>
              <a:rPr lang="ru-RU" dirty="0"/>
              <a:t>Вон та осенняя берёзка?</a:t>
            </a:r>
          </a:p>
          <a:p>
            <a:r>
              <a:rPr lang="ru-RU" dirty="0"/>
              <a:t>Или весенняя капель?</a:t>
            </a:r>
          </a:p>
          <a:p>
            <a:r>
              <a:rPr lang="ru-RU" dirty="0"/>
              <a:t>А может радуги полоска?</a:t>
            </a:r>
          </a:p>
          <a:p>
            <a:r>
              <a:rPr lang="ru-RU" dirty="0"/>
              <a:t>Или морозный зимний день?</a:t>
            </a:r>
          </a:p>
          <a:p>
            <a:r>
              <a:rPr lang="ru-RU" dirty="0"/>
              <a:t>Всё то, что с детства рядом было?</a:t>
            </a:r>
          </a:p>
          <a:p>
            <a:r>
              <a:rPr lang="ru-RU" dirty="0"/>
              <a:t>Но это станет всё пустяк</a:t>
            </a:r>
          </a:p>
          <a:p>
            <a:r>
              <a:rPr lang="ru-RU" dirty="0"/>
              <a:t>Без маминой заботы милой,</a:t>
            </a:r>
          </a:p>
          <a:p>
            <a:r>
              <a:rPr lang="ru-RU" dirty="0"/>
              <a:t>И без друзей мне все не так. </a:t>
            </a:r>
          </a:p>
          <a:p>
            <a:r>
              <a:rPr lang="ru-RU" dirty="0"/>
              <a:t>Так вот что Родиной зовётся!</a:t>
            </a:r>
          </a:p>
          <a:p>
            <a:r>
              <a:rPr lang="ru-RU" dirty="0"/>
              <a:t>Чтоб были рядышком всегда</a:t>
            </a:r>
          </a:p>
          <a:p>
            <a:r>
              <a:rPr lang="ru-RU" dirty="0"/>
              <a:t>Все, кто поддержит, улыбнётся,</a:t>
            </a:r>
          </a:p>
          <a:p>
            <a:r>
              <a:rPr lang="ru-RU" dirty="0"/>
              <a:t>Кому нужна и я сама! </a:t>
            </a:r>
          </a:p>
        </p:txBody>
      </p:sp>
    </p:spTree>
    <p:extLst>
      <p:ext uri="{BB962C8B-B14F-4D97-AF65-F5344CB8AC3E}">
        <p14:creationId xmlns:p14="http://schemas.microsoft.com/office/powerpoint/2010/main" val="276424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Советский </a:t>
            </a:r>
            <a:r>
              <a:rPr lang="ru-RU" sz="2000" dirty="0">
                <a:solidFill>
                  <a:schemeClr val="tx1"/>
                </a:solidFill>
              </a:rPr>
              <a:t>и российский филолог Дмитрий Сергеевич Лихачёв говорил:</a:t>
            </a: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«Любовь к родному краю, родной культуре, родной речи начинается</a:t>
            </a: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с малого – любви к своей семье, к своему жилищу, к своей школе.</a:t>
            </a: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Постепенно расширяясь, эта любовь переходит в любовь к родной</a:t>
            </a: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стране, к её истории, прошлому и настоящему, ко всему человечеству».</a:t>
            </a: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098" name="Picture 2" descr="http://4.bp.blogspot.com/-05gcCbEtIdo/TpLw019Uu3I/AAAAAAAADCE/I3Hziw5l3tE/s1600/%25D0%25A8%25D0%25BA%25D0%25BE%25D0%25BB%25D0%25B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6270" y="2319208"/>
            <a:ext cx="6261682" cy="439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82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ds03.infourok.ru/uploads/ex/123e/0005696d-6f5d2401/hello_html_5709716d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56" y="986282"/>
            <a:ext cx="8622660" cy="521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35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chemeClr val="tx1"/>
                </a:solidFill>
              </a:rPr>
              <a:t>С </a:t>
            </a:r>
            <a:r>
              <a:rPr lang="ru-RU" sz="1800" dirty="0">
                <a:solidFill>
                  <a:schemeClr val="tx1"/>
                </a:solidFill>
              </a:rPr>
              <a:t>детства нас окружает мир, в котором мы растём и который храним в своей душе. Это мир нашей Родины. Человек с рождения, с первого своего дыхания приобретает родной очаг и родную землю – Родину, то есть землю своих отцов. Родину не выбирают и не ищут, она даётся человеку судьбой. Родину, как и родителей, любят не за то, что она самая лучшая, а за то, что это единственное родное для человека место на земле; недаром его ещё называют Родиной-матерью.</a:t>
            </a:r>
            <a:r>
              <a:rPr lang="ru-RU" sz="1800" dirty="0">
                <a:solidFill>
                  <a:schemeClr val="tx1"/>
                </a:solidFill>
              </a:rPr>
              <a:t/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6146" name="Picture 2" descr="https://lh7-us.googleusercontent.com/_LAlHKE9kztIciUHY95MvaLEUhQPXs89yjF7tiMekeQ-svRFcaWSqi2JHFWkLWT2UfvV7NhofBpVhWAMSSdxgJNIzPau-BcaMh4kAWH2ujhXV7ew3TBfWUJehlaJu3gfrP71q-JCGPK4PYrwjn4SlmsTZOFIpnk=s204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9770" y="2897156"/>
            <a:ext cx="664845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93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avatars.mds.yandex.net/get-pdb/788379/22da424f-f959-4fd5-836d-09784faa64d3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991" y="96468"/>
            <a:ext cx="6007481" cy="450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987552" y="5056632"/>
            <a:ext cx="77998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Libre Franklin"/>
              </a:rPr>
              <a:t>Россия — это наша с вами родина. Поэтому она для нас важнее и дороже всех остальных стран. Её судьба, её достижения и беды отражаются на каждом из нас. Человек не перестаёт любить родину даже если ему что - то не нравится. Он готов отдать родине самое дорогое, что у него есть, - свою жизнь.</a:t>
            </a:r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952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</TotalTime>
  <Words>252</Words>
  <Application>Microsoft Office PowerPoint</Application>
  <PresentationFormat>Широкоэкранный</PresentationFormat>
  <Paragraphs>30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Libre Franklin</vt:lpstr>
      <vt:lpstr>Trebuchet MS</vt:lpstr>
      <vt:lpstr>Wingdings 3</vt:lpstr>
      <vt:lpstr>Грань</vt:lpstr>
      <vt:lpstr>С чего начинается Родина?</vt:lpstr>
      <vt:lpstr>Презентация PowerPoint</vt:lpstr>
      <vt:lpstr> </vt:lpstr>
      <vt:lpstr>Презентация PowerPoint</vt:lpstr>
      <vt:lpstr>Советский и российский филолог Дмитрий Сергеевич Лихачёв говорил: «Любовь к родному краю, родной культуре, родной речи начинается с малого – любви к своей семье, к своему жилищу, к своей школе. Постепенно расширяясь, эта любовь переходит в любовь к родной стране, к её истории, прошлому и настоящему, ко всему человечеству».  </vt:lpstr>
      <vt:lpstr>Презентация PowerPoint</vt:lpstr>
      <vt:lpstr>С детства нас окружает мир, в котором мы растём и который храним в своей душе. Это мир нашей Родины. Человек с рождения, с первого своего дыхания приобретает родной очаг и родную землю – Родину, то есть землю своих отцов. Родину не выбирают и не ищут, она даётся человеку судьбой. Родину, как и родителей, любят не за то, что она самая лучшая, а за то, что это единственное родное для человека место на земле; недаром его ещё называют Родиной-матерью. 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чего начинается Родина?</dc:title>
  <dc:creator>Ольга</dc:creator>
  <cp:lastModifiedBy>Ольга</cp:lastModifiedBy>
  <cp:revision>6</cp:revision>
  <dcterms:created xsi:type="dcterms:W3CDTF">2024-02-12T11:05:42Z</dcterms:created>
  <dcterms:modified xsi:type="dcterms:W3CDTF">2024-02-12T12:22:50Z</dcterms:modified>
</cp:coreProperties>
</file>